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4/9/2018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4/9/2018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4/9/2018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4/9/2018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4/9/2018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MOSFET</a:t>
            </a:r>
            <a:endParaRPr lang="en-IN" dirty="0"/>
          </a:p>
        </p:txBody>
      </p:sp>
      <p:sp>
        <p:nvSpPr>
          <p:cNvPr id="3" name="Subtitle 2"/>
          <p:cNvSpPr>
            <a:spLocks noGrp="1"/>
          </p:cNvSpPr>
          <p:nvPr>
            <p:ph type="subTitle" idx="1"/>
          </p:nvPr>
        </p:nvSpPr>
        <p:spPr/>
        <p:txBody>
          <a:bodyPr>
            <a:normAutofit fontScale="40000" lnSpcReduction="20000"/>
          </a:bodyPr>
          <a:lstStyle/>
          <a:p>
            <a:r>
              <a:rPr lang="en-IN" dirty="0" smtClean="0"/>
              <a:t>POWERPOINT PRESENTATION BY:-</a:t>
            </a:r>
          </a:p>
          <a:p>
            <a:r>
              <a:rPr lang="en-IN" dirty="0" smtClean="0"/>
              <a:t>POONAM SHARMA</a:t>
            </a:r>
          </a:p>
          <a:p>
            <a:r>
              <a:rPr lang="en-IN" dirty="0" smtClean="0"/>
              <a:t>LECTURER ELECTRICAL</a:t>
            </a:r>
          </a:p>
          <a:p>
            <a:r>
              <a:rPr lang="en-IN" dirty="0" smtClean="0"/>
              <a:t>GP MANESAR</a:t>
            </a:r>
            <a:endParaRPr lang="en-IN" dirty="0"/>
          </a:p>
        </p:txBody>
      </p:sp>
    </p:spTree>
    <p:extLst>
      <p:ext uri="{BB962C8B-B14F-4D97-AF65-F5344CB8AC3E}">
        <p14:creationId xmlns:p14="http://schemas.microsoft.com/office/powerpoint/2010/main" val="4025584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WORKING OF N-TYPE MOSFET</a:t>
            </a:r>
            <a:endParaRPr lang="en-IN" dirty="0"/>
          </a:p>
        </p:txBody>
      </p:sp>
      <p:sp>
        <p:nvSpPr>
          <p:cNvPr id="3" name="Content Placeholder 2"/>
          <p:cNvSpPr>
            <a:spLocks noGrp="1"/>
          </p:cNvSpPr>
          <p:nvPr>
            <p:ph idx="1"/>
          </p:nvPr>
        </p:nvSpPr>
        <p:spPr/>
        <p:txBody>
          <a:bodyPr>
            <a:normAutofit fontScale="85000" lnSpcReduction="20000"/>
          </a:bodyPr>
          <a:lstStyle/>
          <a:p>
            <a:r>
              <a:rPr lang="en-US" dirty="0"/>
              <a:t>The application of a positive (+</a:t>
            </a:r>
            <a:r>
              <a:rPr lang="en-US" dirty="0" err="1"/>
              <a:t>ve</a:t>
            </a:r>
            <a:r>
              <a:rPr lang="en-US" dirty="0"/>
              <a:t>) gate voltage to a n-type </a:t>
            </a:r>
            <a:r>
              <a:rPr lang="en-US" dirty="0" err="1"/>
              <a:t>eMOSFET</a:t>
            </a:r>
            <a:r>
              <a:rPr lang="en-US" dirty="0"/>
              <a:t> attracts more electrons towards the oxide layer around the gate thereby increasing or enhancing (hence its name) the thickness of the channel allowing more current to flow. This is why this kind of transistor is called an enhancement mode device as the application of a gate voltage enhances the channel.</a:t>
            </a:r>
          </a:p>
          <a:p>
            <a:r>
              <a:rPr lang="en-US" dirty="0"/>
              <a:t>Increasing this positive gate voltage will cause the channel resistance to decrease further causing an increase in the drain current, I</a:t>
            </a:r>
            <a:r>
              <a:rPr lang="en-US" baseline="-25000" dirty="0"/>
              <a:t>D</a:t>
            </a:r>
            <a:r>
              <a:rPr lang="en-US" dirty="0"/>
              <a:t> through the channel. In other words, for an n-channel enhancement mode MOSFET: +V</a:t>
            </a:r>
            <a:r>
              <a:rPr lang="en-US" baseline="-25000" dirty="0"/>
              <a:t>GS</a:t>
            </a:r>
            <a:r>
              <a:rPr lang="en-US" dirty="0"/>
              <a:t> turns the transistor “ON”, while a zero or -V</a:t>
            </a:r>
            <a:r>
              <a:rPr lang="en-US" baseline="-25000" dirty="0"/>
              <a:t>GS</a:t>
            </a:r>
            <a:r>
              <a:rPr lang="en-US" dirty="0"/>
              <a:t> turns the transistor “OFF”. Thus the enhancement-mode MOSFET is equivalent to a “normally-open” switch.</a:t>
            </a:r>
          </a:p>
          <a:p>
            <a:r>
              <a:rPr lang="en-US" dirty="0"/>
              <a:t>The reverse is true for the p-channel enhancement MOS transistor. When V</a:t>
            </a:r>
            <a:r>
              <a:rPr lang="en-US" baseline="-25000" dirty="0"/>
              <a:t>GS</a:t>
            </a:r>
            <a:r>
              <a:rPr lang="en-US" dirty="0"/>
              <a:t> = 0 the device is “OFF” and the channel is open. The application of a negative (-</a:t>
            </a:r>
            <a:r>
              <a:rPr lang="en-US" dirty="0" err="1"/>
              <a:t>ve</a:t>
            </a:r>
            <a:r>
              <a:rPr lang="en-US" dirty="0"/>
              <a:t>) gate voltage to the p-type </a:t>
            </a:r>
            <a:r>
              <a:rPr lang="en-US" dirty="0" err="1"/>
              <a:t>eMOSFET</a:t>
            </a:r>
            <a:r>
              <a:rPr lang="en-US" dirty="0"/>
              <a:t> enhances the channels conductivity turning it “ON”. Then for an p-channel enhancement mode MOSFET: +V</a:t>
            </a:r>
            <a:r>
              <a:rPr lang="en-US" baseline="-25000" dirty="0"/>
              <a:t>GS</a:t>
            </a:r>
            <a:r>
              <a:rPr lang="en-US" dirty="0"/>
              <a:t> turns the transistor “OFF”, while -V</a:t>
            </a:r>
            <a:r>
              <a:rPr lang="en-US" baseline="-25000" dirty="0"/>
              <a:t>GS</a:t>
            </a:r>
            <a:r>
              <a:rPr lang="en-US" dirty="0"/>
              <a:t> turns the transistor “ON”.</a:t>
            </a:r>
          </a:p>
          <a:p>
            <a:endParaRPr lang="en-IN" dirty="0"/>
          </a:p>
        </p:txBody>
      </p:sp>
    </p:spTree>
    <p:extLst>
      <p:ext uri="{BB962C8B-B14F-4D97-AF65-F5344CB8AC3E}">
        <p14:creationId xmlns:p14="http://schemas.microsoft.com/office/powerpoint/2010/main" val="801295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Enhancement</a:t>
            </a:r>
            <a:r>
              <a:rPr lang="fr-FR" dirty="0"/>
              <a:t>-mode N-Channel MOSFET and Circuit </a:t>
            </a:r>
            <a:r>
              <a:rPr lang="fr-FR" dirty="0" err="1"/>
              <a:t>Symbols</a:t>
            </a:r>
            <a:endParaRPr lang="en-IN" dirty="0"/>
          </a:p>
        </p:txBody>
      </p:sp>
      <p:pic>
        <p:nvPicPr>
          <p:cNvPr id="5122" name="Picture 2" descr="enhancement mode mosfet curv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1414" y="2192724"/>
            <a:ext cx="3543300" cy="29527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enhancement mode mosfet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81" y="2308782"/>
            <a:ext cx="3962400" cy="1943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284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Enhancement-mode MOSFETs make excellent electronics switches due to their low “ON” resistance and extremely high “OFF” resistance as well as their infinitely high input resistance due to their isolated gate. Enhancement-mode MOSFETs are used in integrated circuits to produce CMOS type </a:t>
            </a:r>
            <a:r>
              <a:rPr lang="en-US" i="1" dirty="0"/>
              <a:t>Logic Gates</a:t>
            </a:r>
            <a:r>
              <a:rPr lang="en-US" dirty="0"/>
              <a:t> and power switching circuits in the form of as PMOS (P-channel) and NMOS (N-channel) gates. </a:t>
            </a:r>
            <a:r>
              <a:rPr lang="en-US"/>
              <a:t>CMOS actually stands for </a:t>
            </a:r>
            <a:r>
              <a:rPr lang="en-US" i="1"/>
              <a:t>Complementary MOS</a:t>
            </a:r>
            <a:r>
              <a:rPr lang="en-US"/>
              <a:t> meaning that the logic device has both PMOS and NMOS within its design.</a:t>
            </a:r>
            <a:endParaRPr lang="en-IN"/>
          </a:p>
        </p:txBody>
      </p:sp>
    </p:spTree>
    <p:extLst>
      <p:ext uri="{BB962C8B-B14F-4D97-AF65-F5344CB8AC3E}">
        <p14:creationId xmlns:p14="http://schemas.microsoft.com/office/powerpoint/2010/main" val="311554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MOSFET</a:t>
            </a:r>
            <a:br>
              <a:rPr lang="en-IN" b="1" dirty="0"/>
            </a:br>
            <a:endParaRPr lang="en-IN" dirty="0"/>
          </a:p>
        </p:txBody>
      </p:sp>
      <p:sp>
        <p:nvSpPr>
          <p:cNvPr id="3" name="Content Placeholder 2"/>
          <p:cNvSpPr>
            <a:spLocks noGrp="1"/>
          </p:cNvSpPr>
          <p:nvPr>
            <p:ph idx="1"/>
          </p:nvPr>
        </p:nvSpPr>
        <p:spPr>
          <a:xfrm>
            <a:off x="1154954" y="5264121"/>
            <a:ext cx="8825659" cy="3416300"/>
          </a:xfrm>
        </p:spPr>
        <p:txBody>
          <a:bodyPr/>
          <a:lstStyle/>
          <a:p>
            <a:r>
              <a:rPr lang="en-US" dirty="0"/>
              <a:t> there is another type of Field Effect Transistor available whose Gate input is electrically insulated from the main current carrying channel and is therefore called an </a:t>
            </a:r>
            <a:r>
              <a:rPr lang="en-US" b="1" dirty="0"/>
              <a:t>Insulated Gate Field Effect Transistor</a:t>
            </a:r>
            <a:r>
              <a:rPr lang="en-US" dirty="0"/>
              <a:t>.</a:t>
            </a:r>
          </a:p>
          <a:p>
            <a:r>
              <a:rPr lang="en-US" dirty="0"/>
              <a:t>The most common type of insulated gate FET which is used in many different types of electronic circuits is called the </a:t>
            </a:r>
            <a:r>
              <a:rPr lang="en-US" b="1" dirty="0"/>
              <a:t>Metal Oxide Semiconductor Field Effect Transistor</a:t>
            </a:r>
            <a:r>
              <a:rPr lang="en-US" dirty="0"/>
              <a:t> or </a:t>
            </a:r>
            <a:r>
              <a:rPr lang="en-US" b="1" dirty="0"/>
              <a:t>MOSFET</a:t>
            </a:r>
            <a:r>
              <a:rPr lang="en-US" dirty="0"/>
              <a:t> for short.</a:t>
            </a:r>
          </a:p>
          <a:p>
            <a:r>
              <a:rPr lang="en-US" dirty="0" smtClean="0"/>
              <a:t>MOSFET’s </a:t>
            </a:r>
            <a:r>
              <a:rPr lang="en-US" dirty="0"/>
              <a:t>operate the same as JFET’s but have a gate terminal that is electrically isolated from the conductive channel.</a:t>
            </a:r>
            <a:endParaRPr lang="en-IN" dirty="0"/>
          </a:p>
        </p:txBody>
      </p:sp>
      <p:pic>
        <p:nvPicPr>
          <p:cNvPr id="1028" name="Picture 4" descr="https://www.electronics-tutorials.ws/wp-content/uploads/2013/09/tran2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429" y="2062676"/>
            <a:ext cx="3295650"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22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US" dirty="0"/>
              <a:t>The </a:t>
            </a:r>
            <a:r>
              <a:rPr lang="en-US" b="1" dirty="0"/>
              <a:t>IGFET</a:t>
            </a:r>
            <a:r>
              <a:rPr lang="en-US" dirty="0"/>
              <a:t> or </a:t>
            </a:r>
            <a:r>
              <a:rPr lang="en-US" b="1" dirty="0"/>
              <a:t>MOSFET</a:t>
            </a:r>
            <a:r>
              <a:rPr lang="en-US" dirty="0"/>
              <a:t> is a voltage controlled field effect transistor that differs from a JFET in that it has a “Metal Oxide” Gate electrode which is electrically insulated from the main semiconductor n-channel or p-channel by a very thin layer of insulating material usually silicon dioxide, commonly known as glass.</a:t>
            </a:r>
          </a:p>
          <a:p>
            <a:r>
              <a:rPr lang="en-US" dirty="0"/>
              <a:t>This ultra thin insulated metal gate electrode can be thought of as one plate of a capacitor. The isolation of the controlling Gate makes the input resistance of the </a:t>
            </a:r>
            <a:r>
              <a:rPr lang="en-US" b="1" dirty="0"/>
              <a:t>MOSFET</a:t>
            </a:r>
            <a:r>
              <a:rPr lang="en-US" dirty="0"/>
              <a:t> extremely high way up in the Mega-ohms ( MΩ ) region thereby making it almost infinite.</a:t>
            </a:r>
          </a:p>
          <a:p>
            <a:r>
              <a:rPr lang="en-US" dirty="0"/>
              <a:t>As the Gate terminal is isolated from the main current carrying channel “NO current flows into the gate” and just like the JFET, the MOSFET also acts like a voltage controlled resistor were the current flowing through the main channel between the Drain and Source is proportional to the input voltage. Also like the JFET, the MOSFETs very high input resistance can easily accumulate large amounts of static charge resulting in the </a:t>
            </a:r>
            <a:r>
              <a:rPr lang="en-US" b="1" dirty="0"/>
              <a:t>MOSFET</a:t>
            </a:r>
            <a:r>
              <a:rPr lang="en-US" dirty="0"/>
              <a:t> becoming easily damaged unless carefully handled or protected.</a:t>
            </a:r>
          </a:p>
          <a:p>
            <a:endParaRPr lang="en-IN" dirty="0"/>
          </a:p>
        </p:txBody>
      </p:sp>
    </p:spTree>
    <p:extLst>
      <p:ext uri="{BB962C8B-B14F-4D97-AF65-F5344CB8AC3E}">
        <p14:creationId xmlns:p14="http://schemas.microsoft.com/office/powerpoint/2010/main" val="226643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MOSFETs are available in two basic forms:</a:t>
            </a:r>
          </a:p>
          <a:p>
            <a:endParaRPr lang="en-US" dirty="0"/>
          </a:p>
          <a:p>
            <a:r>
              <a:rPr lang="en-US" dirty="0"/>
              <a:t>Depletion Type   –   the transistor requires the Gate-Source voltage, ( VGS ) to switch the device “OFF”. The depletion mode MOSFET is equivalent to a “Normally Closed” switch.</a:t>
            </a:r>
          </a:p>
          <a:p>
            <a:r>
              <a:rPr lang="en-US" dirty="0"/>
              <a:t>Enhancement Type   –   the transistor requires a Gate-Source voltage, ( VGS ) to switch the device “ON”. The enhancement mode MOSFET is equivalent to a “Normally Open” switch.</a:t>
            </a:r>
            <a:endParaRPr lang="en-IN" dirty="0"/>
          </a:p>
        </p:txBody>
      </p:sp>
    </p:spTree>
    <p:extLst>
      <p:ext uri="{BB962C8B-B14F-4D97-AF65-F5344CB8AC3E}">
        <p14:creationId xmlns:p14="http://schemas.microsoft.com/office/powerpoint/2010/main" val="224646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symbols and basic construction for both configurations of MOSFETs are shown below.</a:t>
            </a:r>
            <a:endParaRPr lang="en-IN" dirty="0"/>
          </a:p>
        </p:txBody>
      </p:sp>
      <p:pic>
        <p:nvPicPr>
          <p:cNvPr id="2050" name="Picture 2" descr="mosfet symbo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84173" y="2199503"/>
            <a:ext cx="7512908" cy="4539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058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3074" name="Picture 2" descr="mosfet construc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41758" y="1987550"/>
            <a:ext cx="3295650" cy="2819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82595" y="2289757"/>
            <a:ext cx="6096000" cy="6463308"/>
          </a:xfrm>
          <a:prstGeom prst="rect">
            <a:avLst/>
          </a:prstGeom>
        </p:spPr>
        <p:txBody>
          <a:bodyPr>
            <a:spAutoFit/>
          </a:bodyPr>
          <a:lstStyle/>
          <a:p>
            <a:r>
              <a:rPr lang="en-US" dirty="0">
                <a:solidFill>
                  <a:srgbClr val="414042"/>
                </a:solidFill>
                <a:latin typeface="Lato"/>
              </a:rPr>
              <a:t>The construction of the Metal Oxide Semiconductor FET is very different to that of the Junction FET. Both the Depletion and Enhancement type MOSFETs use an electrical field produced by a gate voltage to alter the flow of charge carriers, electrons for n-channel or holes for P-channel, through the </a:t>
            </a:r>
            <a:r>
              <a:rPr lang="en-US" dirty="0" err="1">
                <a:solidFill>
                  <a:srgbClr val="414042"/>
                </a:solidFill>
                <a:latin typeface="Lato"/>
              </a:rPr>
              <a:t>semiconductive</a:t>
            </a:r>
            <a:r>
              <a:rPr lang="en-US" dirty="0">
                <a:solidFill>
                  <a:srgbClr val="414042"/>
                </a:solidFill>
                <a:latin typeface="Lato"/>
              </a:rPr>
              <a:t> drain-source channel. The gate electrode is placed on top of a very thin insulating layer and there are a pair of small n-type regions just under the drain and source electrodes.</a:t>
            </a:r>
          </a:p>
          <a:p>
            <a:r>
              <a:rPr lang="en-US" dirty="0">
                <a:solidFill>
                  <a:srgbClr val="414042"/>
                </a:solidFill>
                <a:latin typeface="Lato"/>
              </a:rPr>
              <a:t>We saw in the previous tutorial, that the gate of a junction field effect transistor, JFET must be biased in such a way as to reverse-bias the </a:t>
            </a:r>
            <a:r>
              <a:rPr lang="en-US" dirty="0" err="1">
                <a:solidFill>
                  <a:srgbClr val="414042"/>
                </a:solidFill>
                <a:latin typeface="Lato"/>
              </a:rPr>
              <a:t>pn</a:t>
            </a:r>
            <a:r>
              <a:rPr lang="en-US" dirty="0">
                <a:solidFill>
                  <a:srgbClr val="414042"/>
                </a:solidFill>
                <a:latin typeface="Lato"/>
              </a:rPr>
              <a:t>-junction. With a insulated gate MOSFET device no such limitations apply so it is possible to bias the gate of a MOSFET in either polarity, positive (</a:t>
            </a:r>
            <a:r>
              <a:rPr lang="en-US" dirty="0">
                <a:solidFill>
                  <a:srgbClr val="414143"/>
                </a:solidFill>
                <a:latin typeface="Lato"/>
              </a:rPr>
              <a:t>+</a:t>
            </a:r>
            <a:r>
              <a:rPr lang="en-US" dirty="0" err="1">
                <a:solidFill>
                  <a:srgbClr val="414143"/>
                </a:solidFill>
                <a:latin typeface="Lato"/>
              </a:rPr>
              <a:t>ve</a:t>
            </a:r>
            <a:r>
              <a:rPr lang="en-US" dirty="0">
                <a:solidFill>
                  <a:srgbClr val="414042"/>
                </a:solidFill>
                <a:latin typeface="Lato"/>
              </a:rPr>
              <a:t>) or negative (</a:t>
            </a:r>
            <a:r>
              <a:rPr lang="en-US" dirty="0">
                <a:solidFill>
                  <a:srgbClr val="414143"/>
                </a:solidFill>
                <a:latin typeface="Lato"/>
              </a:rPr>
              <a:t>-</a:t>
            </a:r>
            <a:r>
              <a:rPr lang="en-US" dirty="0" err="1">
                <a:solidFill>
                  <a:srgbClr val="414143"/>
                </a:solidFill>
                <a:latin typeface="Lato"/>
              </a:rPr>
              <a:t>ve</a:t>
            </a:r>
            <a:r>
              <a:rPr lang="en-US" dirty="0">
                <a:solidFill>
                  <a:srgbClr val="414042"/>
                </a:solidFill>
                <a:latin typeface="Lato"/>
              </a:rPr>
              <a:t>).</a:t>
            </a:r>
          </a:p>
          <a:p>
            <a:r>
              <a:rPr lang="en-US" dirty="0">
                <a:solidFill>
                  <a:srgbClr val="414042"/>
                </a:solidFill>
                <a:latin typeface="Lato"/>
              </a:rPr>
              <a:t>This makes the MOSFET device especially valuable as electronic switches or to make logic gates because with no bias they are normally non-conducting and this high gate input resistance means that very little or no control current is needed as MOSFETs are voltage controlled devices. Both the p-channel and the n-channel MOSFETs are available in two basic forms, the </a:t>
            </a:r>
            <a:r>
              <a:rPr lang="en-US" b="1" dirty="0">
                <a:solidFill>
                  <a:srgbClr val="414042"/>
                </a:solidFill>
                <a:latin typeface="Lato"/>
              </a:rPr>
              <a:t>Enhancement</a:t>
            </a:r>
            <a:r>
              <a:rPr lang="en-US" dirty="0">
                <a:solidFill>
                  <a:srgbClr val="414042"/>
                </a:solidFill>
                <a:latin typeface="Lato"/>
              </a:rPr>
              <a:t> type and the </a:t>
            </a:r>
            <a:r>
              <a:rPr lang="en-US" b="1" dirty="0">
                <a:solidFill>
                  <a:srgbClr val="414042"/>
                </a:solidFill>
                <a:latin typeface="Lato"/>
              </a:rPr>
              <a:t>Depletion</a:t>
            </a:r>
            <a:r>
              <a:rPr lang="en-US" dirty="0">
                <a:solidFill>
                  <a:srgbClr val="414042"/>
                </a:solidFill>
                <a:latin typeface="Lato"/>
              </a:rPr>
              <a:t> type.</a:t>
            </a:r>
            <a:endParaRPr lang="en-US" b="0" i="0" dirty="0">
              <a:solidFill>
                <a:srgbClr val="414042"/>
              </a:solidFill>
              <a:effectLst/>
              <a:latin typeface="Lato"/>
            </a:endParaRPr>
          </a:p>
        </p:txBody>
      </p:sp>
    </p:spTree>
    <p:extLst>
      <p:ext uri="{BB962C8B-B14F-4D97-AF65-F5344CB8AC3E}">
        <p14:creationId xmlns:p14="http://schemas.microsoft.com/office/powerpoint/2010/main" val="135721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Depletion-mode MOSFET</a:t>
            </a:r>
            <a:br>
              <a:rPr lang="en-IN" b="1" dirty="0"/>
            </a:br>
            <a:endParaRPr lang="en-IN" dirty="0"/>
          </a:p>
        </p:txBody>
      </p:sp>
      <p:sp>
        <p:nvSpPr>
          <p:cNvPr id="3" name="Content Placeholder 2"/>
          <p:cNvSpPr>
            <a:spLocks noGrp="1"/>
          </p:cNvSpPr>
          <p:nvPr>
            <p:ph idx="1"/>
          </p:nvPr>
        </p:nvSpPr>
        <p:spPr/>
        <p:txBody>
          <a:bodyPr>
            <a:normAutofit fontScale="85000" lnSpcReduction="10000"/>
          </a:bodyPr>
          <a:lstStyle/>
          <a:p>
            <a:r>
              <a:rPr lang="en-US" dirty="0"/>
              <a:t>The </a:t>
            </a:r>
            <a:r>
              <a:rPr lang="en-US" b="1" dirty="0"/>
              <a:t>Depletion-mode MOSFET</a:t>
            </a:r>
            <a:r>
              <a:rPr lang="en-US" dirty="0"/>
              <a:t>, which is less common than the enhancement mode types is normally switched “ON” (conducting) without the application of a gate bias voltage. That is the channel conducts when V</a:t>
            </a:r>
            <a:r>
              <a:rPr lang="en-US" baseline="-25000" dirty="0"/>
              <a:t>GS</a:t>
            </a:r>
            <a:r>
              <a:rPr lang="en-US" dirty="0"/>
              <a:t> = 0 making it a “normally-closed” device. The circuit symbol shown above for a depletion MOS transistor uses a solid channel line to signify a normally closed conductive channel.</a:t>
            </a:r>
          </a:p>
          <a:p>
            <a:r>
              <a:rPr lang="en-US" dirty="0"/>
              <a:t>For the n-channel depletion MOS transistor, a negative gate-source voltage, -V</a:t>
            </a:r>
            <a:r>
              <a:rPr lang="en-US" baseline="-25000" dirty="0"/>
              <a:t>GS</a:t>
            </a:r>
            <a:r>
              <a:rPr lang="en-US" dirty="0"/>
              <a:t> will deplete (hence its name) the conductive channel of its free electrons switching the transistor “OFF”. Likewise for a p-channel depletion MOS transistor a positive gate-source voltage, +V</a:t>
            </a:r>
            <a:r>
              <a:rPr lang="en-US" baseline="-25000" dirty="0"/>
              <a:t>GS</a:t>
            </a:r>
            <a:r>
              <a:rPr lang="en-US" dirty="0"/>
              <a:t> will deplete the channel of its free holes turning it “OFF”.</a:t>
            </a:r>
          </a:p>
          <a:p>
            <a:r>
              <a:rPr lang="en-US" dirty="0"/>
              <a:t>In other words, for an n-channel depletion mode MOSFET: +V</a:t>
            </a:r>
            <a:r>
              <a:rPr lang="en-US" baseline="-25000" dirty="0"/>
              <a:t>GS</a:t>
            </a:r>
            <a:r>
              <a:rPr lang="en-US" dirty="0"/>
              <a:t> means more electrons and more current. While a -V</a:t>
            </a:r>
            <a:r>
              <a:rPr lang="en-US" baseline="-25000" dirty="0"/>
              <a:t>GS</a:t>
            </a:r>
            <a:r>
              <a:rPr lang="en-US" dirty="0"/>
              <a:t> means less electrons and less current. The opposite is also true for the p-channel types. Then the depletion mode MOSFET is equivalent to a “normally-closed” switch.</a:t>
            </a:r>
          </a:p>
          <a:p>
            <a:endParaRPr lang="en-IN" dirty="0"/>
          </a:p>
        </p:txBody>
      </p:sp>
    </p:spTree>
    <p:extLst>
      <p:ext uri="{BB962C8B-B14F-4D97-AF65-F5344CB8AC3E}">
        <p14:creationId xmlns:p14="http://schemas.microsoft.com/office/powerpoint/2010/main" val="93617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Depletion-mode N-Channel MOSFET and circuit Symbols</a:t>
            </a:r>
          </a:p>
        </p:txBody>
      </p:sp>
      <p:pic>
        <p:nvPicPr>
          <p:cNvPr id="4098" name="Picture 2" descr="depletion mode mosf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4954" y="2643616"/>
            <a:ext cx="3648075" cy="29241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epletion mode mosfet symbo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521" y="2251288"/>
            <a:ext cx="3962400" cy="17811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033319" y="4552128"/>
            <a:ext cx="6096000" cy="2031325"/>
          </a:xfrm>
          <a:prstGeom prst="rect">
            <a:avLst/>
          </a:prstGeom>
        </p:spPr>
        <p:txBody>
          <a:bodyPr>
            <a:spAutoFit/>
          </a:bodyPr>
          <a:lstStyle/>
          <a:p>
            <a:r>
              <a:rPr lang="en-US" dirty="0">
                <a:solidFill>
                  <a:srgbClr val="414042"/>
                </a:solidFill>
                <a:latin typeface="Lato"/>
              </a:rPr>
              <a:t>The depletion-mode MOSFET is constructed in a similar way to their JFET transistor counterparts were the drain-source channel is inherently conductive with the electrons and holes already present within the n-type or p-type channel. This doping of the channel produces a conducting path of low resistance between the </a:t>
            </a:r>
            <a:r>
              <a:rPr lang="en-US" dirty="0">
                <a:solidFill>
                  <a:srgbClr val="414143"/>
                </a:solidFill>
                <a:latin typeface="Lato"/>
              </a:rPr>
              <a:t>Drain</a:t>
            </a:r>
            <a:r>
              <a:rPr lang="en-US" dirty="0">
                <a:solidFill>
                  <a:srgbClr val="414042"/>
                </a:solidFill>
                <a:latin typeface="Lato"/>
              </a:rPr>
              <a:t> and </a:t>
            </a:r>
            <a:r>
              <a:rPr lang="en-US" dirty="0">
                <a:solidFill>
                  <a:srgbClr val="414143"/>
                </a:solidFill>
                <a:latin typeface="Lato"/>
              </a:rPr>
              <a:t>Source</a:t>
            </a:r>
            <a:r>
              <a:rPr lang="en-US" dirty="0">
                <a:solidFill>
                  <a:srgbClr val="414042"/>
                </a:solidFill>
                <a:latin typeface="Lato"/>
              </a:rPr>
              <a:t> with zero </a:t>
            </a:r>
            <a:r>
              <a:rPr lang="en-US" dirty="0">
                <a:solidFill>
                  <a:srgbClr val="414143"/>
                </a:solidFill>
                <a:latin typeface="Lato"/>
              </a:rPr>
              <a:t>Gate</a:t>
            </a:r>
            <a:r>
              <a:rPr lang="en-US" dirty="0">
                <a:solidFill>
                  <a:srgbClr val="414042"/>
                </a:solidFill>
                <a:latin typeface="Lato"/>
              </a:rPr>
              <a:t> bias.</a:t>
            </a:r>
            <a:endParaRPr lang="en-IN" dirty="0"/>
          </a:p>
        </p:txBody>
      </p:sp>
    </p:spTree>
    <p:extLst>
      <p:ext uri="{BB962C8B-B14F-4D97-AF65-F5344CB8AC3E}">
        <p14:creationId xmlns:p14="http://schemas.microsoft.com/office/powerpoint/2010/main" val="271783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Enhancement-mode MOSFET</a:t>
            </a:r>
          </a:p>
        </p:txBody>
      </p:sp>
      <p:sp>
        <p:nvSpPr>
          <p:cNvPr id="3" name="Content Placeholder 2"/>
          <p:cNvSpPr>
            <a:spLocks noGrp="1"/>
          </p:cNvSpPr>
          <p:nvPr>
            <p:ph idx="1"/>
          </p:nvPr>
        </p:nvSpPr>
        <p:spPr/>
        <p:txBody>
          <a:bodyPr/>
          <a:lstStyle/>
          <a:p>
            <a:r>
              <a:rPr lang="en-US" dirty="0"/>
              <a:t>The more common </a:t>
            </a:r>
            <a:r>
              <a:rPr lang="en-US" b="1" dirty="0"/>
              <a:t>Enhancement-mode MOSFET</a:t>
            </a:r>
            <a:r>
              <a:rPr lang="en-US" dirty="0"/>
              <a:t> or </a:t>
            </a:r>
            <a:r>
              <a:rPr lang="en-US" dirty="0" err="1"/>
              <a:t>eMOSFET</a:t>
            </a:r>
            <a:r>
              <a:rPr lang="en-US" dirty="0"/>
              <a:t>, is the reverse of the depletion-mode type. Here the conducting channel is lightly doped or even </a:t>
            </a:r>
            <a:r>
              <a:rPr lang="en-US" dirty="0" err="1"/>
              <a:t>undoped</a:t>
            </a:r>
            <a:r>
              <a:rPr lang="en-US" dirty="0"/>
              <a:t> making it non-conductive. This results in the device being normally “OFF” (non-conducting) when the gate bias voltage, V</a:t>
            </a:r>
            <a:r>
              <a:rPr lang="en-US" baseline="-25000" dirty="0"/>
              <a:t>GS</a:t>
            </a:r>
            <a:r>
              <a:rPr lang="en-US" dirty="0"/>
              <a:t> is equal to zero. The circuit symbol shown above for an enhancement MOS transistor uses a broken channel line to signify a normally open non-conducting channel.</a:t>
            </a:r>
          </a:p>
          <a:p>
            <a:r>
              <a:rPr lang="en-US" dirty="0"/>
              <a:t>For the n-channel enhancement MOS transistor a drain current will only flow when a gate voltage ( V</a:t>
            </a:r>
            <a:r>
              <a:rPr lang="en-US" baseline="-25000" dirty="0"/>
              <a:t>GS</a:t>
            </a:r>
            <a:r>
              <a:rPr lang="en-US" dirty="0"/>
              <a:t>) is applied to the gate terminal greater than the threshold voltage ( V</a:t>
            </a:r>
            <a:r>
              <a:rPr lang="en-US" baseline="-25000" dirty="0"/>
              <a:t>TH</a:t>
            </a:r>
            <a:r>
              <a:rPr lang="en-US" dirty="0"/>
              <a:t> ) level in which conductance takes place making it a </a:t>
            </a:r>
            <a:r>
              <a:rPr lang="en-US" dirty="0" err="1"/>
              <a:t>transconductance</a:t>
            </a:r>
            <a:r>
              <a:rPr lang="en-US" dirty="0"/>
              <a:t> device.</a:t>
            </a:r>
          </a:p>
          <a:p>
            <a:endParaRPr lang="en-IN" dirty="0"/>
          </a:p>
        </p:txBody>
      </p:sp>
    </p:spTree>
    <p:extLst>
      <p:ext uri="{BB962C8B-B14F-4D97-AF65-F5344CB8AC3E}">
        <p14:creationId xmlns:p14="http://schemas.microsoft.com/office/powerpoint/2010/main" val="1939845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TotalTime>
  <Words>524</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Lato</vt:lpstr>
      <vt:lpstr>Wingdings 3</vt:lpstr>
      <vt:lpstr>Ion Boardroom</vt:lpstr>
      <vt:lpstr>MOSFET</vt:lpstr>
      <vt:lpstr>The MOSFET </vt:lpstr>
      <vt:lpstr>PowerPoint Presentation</vt:lpstr>
      <vt:lpstr>PowerPoint Presentation</vt:lpstr>
      <vt:lpstr>The symbols and basic construction for both configurations of MOSFETs are shown below.</vt:lpstr>
      <vt:lpstr>PowerPoint Presentation</vt:lpstr>
      <vt:lpstr>Depletion-mode MOSFET </vt:lpstr>
      <vt:lpstr>Depletion-mode N-Channel MOSFET and circuit Symbols</vt:lpstr>
      <vt:lpstr>Enhancement-mode MOSFET</vt:lpstr>
      <vt:lpstr>WORKING OF N-TYPE MOSFET</vt:lpstr>
      <vt:lpstr>Enhancement-mode N-Channel MOSFET and Circuit Symbols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MOSFET</dc:title>
  <dc:creator>Windows User</dc:creator>
  <cp:lastModifiedBy>Windows User</cp:lastModifiedBy>
  <cp:revision>14</cp:revision>
  <dcterms:created xsi:type="dcterms:W3CDTF">2018-04-10T02:52:33Z</dcterms:created>
  <dcterms:modified xsi:type="dcterms:W3CDTF">2018-04-10T03:06:29Z</dcterms:modified>
</cp:coreProperties>
</file>